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Nunito"/>
      <p:regular r:id="rId24"/>
      <p:bold r:id="rId25"/>
      <p:italic r:id="rId26"/>
      <p:boldItalic r:id="rId27"/>
    </p:embeddedFont>
    <p:embeddedFont>
      <p:font typeface="Maven Pro"/>
      <p:regular r:id="rId28"/>
      <p:bold r:id="rId29"/>
    </p:embeddedFont>
    <p:embeddedFont>
      <p:font typeface="Merriweather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MavenPro-regular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-bold.fntdata"/><Relationship Id="rId30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33" Type="http://schemas.openxmlformats.org/officeDocument/2006/relationships/font" Target="fonts/Merriweather-boldItalic.fntdata"/><Relationship Id="rId10" Type="http://schemas.openxmlformats.org/officeDocument/2006/relationships/slide" Target="slides/slide5.xml"/><Relationship Id="rId32" Type="http://schemas.openxmlformats.org/officeDocument/2006/relationships/font" Target="fonts/Merriweather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3441a9ca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3441a9ca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33cae8e82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433cae8e82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33cae8e82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33cae8e82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433cae8e82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433cae8e82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433cae8e82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433cae8e82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433cae8e82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433cae8e82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433cae8e82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433cae8e82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433cae8e82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433cae8e82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433cae8e82_2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433cae8e82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433cae8e82_2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433cae8e82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43bb72a5af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43bb72a5af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3bb72a5af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3bb72a5af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3441a9ca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3441a9ca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3441a9ca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3441a9ca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33cae8e8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33cae8e8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33cae8e82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33cae8e82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433cae8e82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433cae8e82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33cae8e82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33cae8e82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5" name="Google Shape;145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6" name="Google Shape;146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" name="Google Shape;150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51" name="Google Shape;151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" name="Google Shape;156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7" name="Google Shape;157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" name="Google Shape;161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2" name="Google Shape;162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" name="Google Shape;165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6" name="Google Shape;166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" name="Google Shape;171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2" name="Google Shape;172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6" name="Google Shape;176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7" name="Google Shape;177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" name="Google Shape;180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81" name="Google Shape;181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" name="Google Shape;186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7" name="Google Shape;187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" name="Google Shape;191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2" name="Google Shape;192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" name="Google Shape;196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7" name="Google Shape;197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0" name="Google Shape;200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01" name="Google Shape;201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" name="Google Shape;205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6" name="Google Shape;206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" name="Google Shape;210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11" name="Google Shape;211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6" name="Google Shape;216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7" name="Google Shape;217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" name="Google Shape;221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2" name="Google Shape;222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5" name="Google Shape;225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6" name="Google Shape;226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0" name="Google Shape;230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31" name="Google Shape;231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" name="Google Shape;236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7" name="Google Shape;237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" name="Google Shape;241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2" name="Google Shape;242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" name="Google Shape;245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6" name="Google Shape;246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" name="Google Shape;251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2" name="Google Shape;252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6" name="Google Shape;256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7" name="Google Shape;257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1" name="Google Shape;261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2" name="Google Shape;262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5" name="Google Shape;265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6" name="Google Shape;266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0" name="Google Shape;270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2" name="Google Shape;272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8" name="Google Shape;88;p4"/>
          <p:cNvPicPr preferRelativeResize="0"/>
          <p:nvPr/>
        </p:nvPicPr>
        <p:blipFill rotWithShape="1">
          <a:blip r:embed="rId2">
            <a:alphaModFix/>
          </a:blip>
          <a:srcRect b="999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26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2" name="Google Shape;92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5" name="Google Shape;95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0" name="Google Shape;100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3" name="Google Shape;103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9" name="Google Shape;109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6" name="Google Shape;116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7" name="Google Shape;117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" name="Google Shape;120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21" name="Google Shape;121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" name="Google Shape;124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5" name="Google Shape;125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7" name="Google Shape;127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1" name="Google Shape;131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" name="Google Shape;133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5" name="Google Shape;135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6" name="Google Shape;136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9" name="Google Shape;139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2" name="Google Shape;142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b="1" sz="28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13"/>
          <p:cNvPicPr preferRelativeResize="0"/>
          <p:nvPr/>
        </p:nvPicPr>
        <p:blipFill rotWithShape="1">
          <a:blip r:embed="rId3">
            <a:alphaModFix/>
          </a:blip>
          <a:srcRect b="1000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926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3"/>
          <p:cNvSpPr/>
          <p:nvPr/>
        </p:nvSpPr>
        <p:spPr>
          <a:xfrm>
            <a:off x="742831" y="2169425"/>
            <a:ext cx="7658321" cy="8046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B50000"/>
                </a:solidFill>
                <a:latin typeface="Playfair Display SC"/>
              </a:rPr>
              <a:t>Game    Cards</a:t>
            </a:r>
          </a:p>
        </p:txBody>
      </p:sp>
      <p:sp>
        <p:nvSpPr>
          <p:cNvPr id="282" name="Google Shape;282;p13"/>
          <p:cNvSpPr txBox="1"/>
          <p:nvPr>
            <p:ph idx="4294967295" type="subTitle"/>
          </p:nvPr>
        </p:nvSpPr>
        <p:spPr>
          <a:xfrm>
            <a:off x="270700" y="4481500"/>
            <a:ext cx="65340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Thuan Le (PO) | Kalyn Williams | Thanut (Art) Parkeenvincha</a:t>
            </a:r>
            <a:endParaRPr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83" name="Google Shape;283;p13"/>
          <p:cNvSpPr/>
          <p:nvPr/>
        </p:nvSpPr>
        <p:spPr>
          <a:xfrm>
            <a:off x="270697" y="4045475"/>
            <a:ext cx="3969957" cy="43603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Merriweather"/>
              </a:rPr>
              <a:t>Team WildCard</a:t>
            </a:r>
          </a:p>
        </p:txBody>
      </p:sp>
      <p:sp>
        <p:nvSpPr>
          <p:cNvPr id="284" name="Google Shape;284;p13"/>
          <p:cNvSpPr/>
          <p:nvPr/>
        </p:nvSpPr>
        <p:spPr>
          <a:xfrm>
            <a:off x="3961373" y="2080037"/>
            <a:ext cx="824950" cy="9834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Lobster"/>
              </a:rPr>
              <a:t>of</a:t>
            </a:r>
          </a:p>
        </p:txBody>
      </p:sp>
      <p:sp>
        <p:nvSpPr>
          <p:cNvPr id="285" name="Google Shape;285;p13"/>
          <p:cNvSpPr txBox="1"/>
          <p:nvPr/>
        </p:nvSpPr>
        <p:spPr>
          <a:xfrm>
            <a:off x="3379950" y="3063100"/>
            <a:ext cx="23841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October 9th, 2018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Sprint 2</a:t>
            </a:r>
            <a:endParaRPr/>
          </a:p>
        </p:txBody>
      </p:sp>
      <p:sp>
        <p:nvSpPr>
          <p:cNvPr id="339" name="Google Shape;339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have an engaging original single player card game called </a:t>
            </a:r>
            <a:r>
              <a:rPr i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Chance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play </a:t>
            </a:r>
            <a:r>
              <a:rPr i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Chance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bug-free and with additional gameplay features, such as the swap mechanic.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experience </a:t>
            </a:r>
            <a:r>
              <a:rPr i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Chance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a multiplayer setting with friends.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As a user, I want to have an engaging original single player card game called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Chance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400"/>
          </a:p>
        </p:txBody>
      </p:sp>
      <p:sp>
        <p:nvSpPr>
          <p:cNvPr id="345" name="Google Shape;345;p2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Working draw and shuffle card deck system.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the math that governs the rules of the game.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Fully flush out the rules and mechanics.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 the user interface for the game.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Ensure user experiences flow smoothly.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○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Exits the game without crashing.</a:t>
            </a:r>
            <a:endParaRPr sz="2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As a user, I want to play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Chance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bug-free and with additional gameplay features, such as the swap mechanic.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4"/>
          <p:cNvSpPr txBox="1"/>
          <p:nvPr>
            <p:ph idx="1" type="body"/>
          </p:nvPr>
        </p:nvSpPr>
        <p:spPr>
          <a:xfrm>
            <a:off x="1303800" y="21586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Flush out all bugs in the game.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 the swapping mechanic in single player.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As a user, I want to experience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Chance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in a multiplayer setting with friends.</a:t>
            </a:r>
            <a:endParaRPr sz="2400"/>
          </a:p>
        </p:txBody>
      </p:sp>
      <p:sp>
        <p:nvSpPr>
          <p:cNvPr id="357" name="Google Shape;357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Researching the requirements of a peer-to-peer network.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Become proficient at writing netcode.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Relay communication between players while minimizing latency.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 multiplayer into </a:t>
            </a:r>
            <a:r>
              <a:rPr i="1"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Chance</a:t>
            </a: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Sprint 3</a:t>
            </a:r>
            <a:endParaRPr/>
          </a:p>
        </p:txBody>
      </p:sp>
      <p:sp>
        <p:nvSpPr>
          <p:cNvPr id="363" name="Google Shape;363;p2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play the classic game Blackjack.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play Blackjack bug-free 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experience </a:t>
            </a:r>
            <a:r>
              <a:rPr i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Blackjack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a multiplayer setting with friends.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As a user, I want to play the classic game Blackjack.</a:t>
            </a:r>
            <a:endParaRPr sz="2400"/>
          </a:p>
        </p:txBody>
      </p:sp>
      <p:sp>
        <p:nvSpPr>
          <p:cNvPr id="369" name="Google Shape;369;p2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Research and imitate the rules of Blackjack.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</a:t>
            </a:r>
            <a:r>
              <a:rPr i="1"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Chance</a:t>
            </a: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’s draw and shuffle system.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 the user interface for the game.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Ensure user experiences flow smoothly.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As a user, I want to play Blackjack bug-free</a:t>
            </a:r>
            <a:endParaRPr sz="2400"/>
          </a:p>
        </p:txBody>
      </p:sp>
      <p:sp>
        <p:nvSpPr>
          <p:cNvPr id="375" name="Google Shape;375;p2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Flush out all bugs in the game.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As a user, I want to experience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Blackjack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in a multiplayer setting with friends.</a:t>
            </a:r>
            <a:endParaRPr sz="2400"/>
          </a:p>
        </p:txBody>
      </p:sp>
      <p:sp>
        <p:nvSpPr>
          <p:cNvPr id="381" name="Google Shape;381;p2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Implementing a peer-to-peer network.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Relay communication between players while minimizing latency.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 multiplayer into </a:t>
            </a:r>
            <a:r>
              <a:rPr i="1"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Blackjack</a:t>
            </a: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Sprint 4</a:t>
            </a:r>
            <a:endParaRPr/>
          </a:p>
        </p:txBody>
      </p:sp>
      <p:sp>
        <p:nvSpPr>
          <p:cNvPr id="387" name="Google Shape;387;p3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a full game experience that includes music, sound, and other additional effects.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 music or perhaps compose our own.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 sound effects gathered from the internet.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■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Card drawing, placing, and swapping sounds.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wide variety of backgrounds to choose from.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wide variety of card skins to choose from.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Overview</a:t>
            </a:r>
            <a:endParaRPr/>
          </a:p>
        </p:txBody>
      </p:sp>
      <p:sp>
        <p:nvSpPr>
          <p:cNvPr id="291" name="Google Shape;291;p14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 two card games where the user can play with the dealer. Furthermore, we strongly hope to implement multiplayer where the user can host the game via a peer-to-peer network to play with friends. </a:t>
            </a:r>
            <a:endParaRPr sz="3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Sprint 1 user stories each labeled with assoc. high-level goal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Sprint 2 user stories each labeled with assoc. high-level goal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Sprint 3 user stories each labeled with assoc. high-level goal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Risks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6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Challenge/Risk 1 e.g. complex feature set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Challenge/Risk 2 e.g. unfamiliar technology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Challenge/Risk 3 e.g. new/immature technology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7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Technology 1 e.g. programming language(s)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Technology 2 e.g. web framework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Technology 3 e.g. development environment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Sprint 1</a:t>
            </a:r>
            <a:endParaRPr/>
          </a:p>
        </p:txBody>
      </p:sp>
      <p:sp>
        <p:nvSpPr>
          <p:cNvPr id="315" name="Google Shape;315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team member, I want to become proficient in Unity (C#) by learning together at the same pace.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user, I want to have a functional user interface that allows me able to pick a card game to play and modify settings.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team member, I want to be able to communicate with my team in an organized and efficient matter. 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9"/>
          <p:cNvSpPr txBox="1"/>
          <p:nvPr>
            <p:ph type="title"/>
          </p:nvPr>
        </p:nvSpPr>
        <p:spPr>
          <a:xfrm>
            <a:off x="1056750" y="6301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As a team member, I want to become proficient in Unity (C#) by learning together at the same pace.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9"/>
          <p:cNvSpPr txBox="1"/>
          <p:nvPr>
            <p:ph idx="1" type="body"/>
          </p:nvPr>
        </p:nvSpPr>
        <p:spPr>
          <a:xfrm>
            <a:off x="1303800" y="23273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 resources on Unity and share them together.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Practice Unity at least an hour per day.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 buttons and sliders for the menu and options.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Finish up and polish the game menu.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As a user, I want to have a functional user interface that allows me able to pick a card game to play and modify settings.</a:t>
            </a:r>
            <a:endParaRPr sz="2400"/>
          </a:p>
        </p:txBody>
      </p:sp>
      <p:sp>
        <p:nvSpPr>
          <p:cNvPr id="327" name="Google Shape;327;p20"/>
          <p:cNvSpPr txBox="1"/>
          <p:nvPr>
            <p:ph idx="1" type="body"/>
          </p:nvPr>
        </p:nvSpPr>
        <p:spPr>
          <a:xfrm>
            <a:off x="1303800" y="21692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a layout for the menu.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Choose which settings to include.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○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Resolution, sound, card skins?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an aesthetically pleasing user interface</a:t>
            </a:r>
            <a:endParaRPr sz="2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As a team member, I want to be able to communicate with my team in an organized and efficient matter.</a:t>
            </a:r>
            <a:endParaRPr sz="2400"/>
          </a:p>
        </p:txBody>
      </p:sp>
      <p:sp>
        <p:nvSpPr>
          <p:cNvPr id="333" name="Google Shape;333;p21"/>
          <p:cNvSpPr txBox="1"/>
          <p:nvPr>
            <p:ph idx="1" type="body"/>
          </p:nvPr>
        </p:nvSpPr>
        <p:spPr>
          <a:xfrm>
            <a:off x="1303800" y="22746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 a Github account.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Decide on a communication platform.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○"/>
            </a:pPr>
            <a:r>
              <a:rPr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Trello, Slack, texting, etc.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